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64" r:id="rId3"/>
    <p:sldId id="266" r:id="rId4"/>
    <p:sldId id="274" r:id="rId5"/>
    <p:sldId id="267" r:id="rId6"/>
    <p:sldId id="268" r:id="rId7"/>
    <p:sldId id="272" r:id="rId8"/>
    <p:sldId id="275" r:id="rId9"/>
    <p:sldId id="269" r:id="rId10"/>
    <p:sldId id="270" r:id="rId11"/>
    <p:sldId id="273" r:id="rId12"/>
    <p:sldId id="265" r:id="rId13"/>
    <p:sldId id="271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3" r:id="rId23"/>
    <p:sldId id="285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12"/>
    <p:restoredTop sz="94673"/>
  </p:normalViewPr>
  <p:slideViewPr>
    <p:cSldViewPr snapToGrid="0" snapToObjects="1">
      <p:cViewPr varScale="1">
        <p:scale>
          <a:sx n="97" d="100"/>
          <a:sy n="97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4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2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96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54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3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4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9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6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8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0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3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scanex.r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earthexplorer.usgs.gov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eos.com/landview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6E78D-2096-D04F-896D-3EA83ECB3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6729" y="1261536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ресурсы, аккумулирующих данные дистанционного зондирования Земли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E16888-8BBA-5F4C-98C3-0E5A1623D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Волкова Ксения</a:t>
            </a:r>
          </a:p>
          <a:p>
            <a:r>
              <a:rPr lang="ru-RU" dirty="0"/>
              <a:t>Бариев </a:t>
            </a:r>
            <a:r>
              <a:rPr lang="ru-RU" dirty="0" err="1"/>
              <a:t>Эмин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41B3E7-EE2B-2349-9084-3008CE26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" y="758536"/>
            <a:ext cx="4622800" cy="260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74C9AC-259B-D84D-A308-FAE68E5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1" y="4647181"/>
            <a:ext cx="2904565" cy="2904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0B00DA-1D2A-9442-A1D5-4F0F242B0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82" y="4038483"/>
            <a:ext cx="2904565" cy="1064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A782A0-1BE9-0C43-A172-51EAB1F45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564" y="282286"/>
            <a:ext cx="21082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973100-5C0B-4F43-9D19-890BF9EBF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946" y="4548711"/>
            <a:ext cx="3870044" cy="290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2DCEDD-9079-1546-B3E6-E1D681182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49" y="4713898"/>
            <a:ext cx="1967333" cy="12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3DD9C-BD92-D242-9E3C-F6927881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4C7DAB-F7BE-754A-904F-771EE620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пространственное разрешение достигает 20 см на пиксель.</a:t>
            </a:r>
          </a:p>
          <a:p>
            <a:r>
              <a:rPr lang="ru-RU" dirty="0"/>
              <a:t>форматы (JPEG, KMZ, </a:t>
            </a:r>
            <a:r>
              <a:rPr lang="ru-RU" dirty="0" err="1"/>
              <a:t>GeoTIFF</a:t>
            </a:r>
            <a:r>
              <a:rPr lang="ru-RU" dirty="0"/>
              <a:t>)</a:t>
            </a:r>
          </a:p>
          <a:p>
            <a:r>
              <a:rPr lang="ru-RU" dirty="0"/>
              <a:t>можно выбрать одну из 8 комбинаций и индексов диапазонов</a:t>
            </a:r>
          </a:p>
        </p:txBody>
      </p:sp>
    </p:spTree>
    <p:extLst>
      <p:ext uri="{BB962C8B-B14F-4D97-AF65-F5344CB8AC3E}">
        <p14:creationId xmlns:p14="http://schemas.microsoft.com/office/powerpoint/2010/main" val="273309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226F4-1457-7D4B-8954-C228113B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347148-25D5-FF4A-9802-8BEE16FA3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93839F-86B3-9F4F-AA59-2CE73D2D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4" y="668878"/>
            <a:ext cx="11190171" cy="55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6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E67B7-650D-E647-AE19-F9957787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СКАНЕКС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DE977-F73B-8546-8DAC-1E714BCA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Страна: РФ</a:t>
            </a:r>
          </a:p>
          <a:p>
            <a:r>
              <a:rPr lang="ru-RU" dirty="0"/>
              <a:t>Адрес: </a:t>
            </a:r>
            <a:r>
              <a:rPr lang="ru-RU" u="sng" dirty="0">
                <a:hlinkClick r:id="rId2"/>
              </a:rPr>
              <a:t>http://www.scanex.ru</a:t>
            </a:r>
            <a:r>
              <a:rPr lang="ru-RU" dirty="0"/>
              <a:t> </a:t>
            </a:r>
          </a:p>
          <a:p>
            <a:r>
              <a:rPr lang="ru-RU" dirty="0"/>
              <a:t>Космические аппараты: </a:t>
            </a:r>
          </a:p>
          <a:p>
            <a:r>
              <a:rPr lang="en-US" dirty="0"/>
              <a:t>SPOT 6, 7</a:t>
            </a:r>
            <a:endParaRPr lang="ru-RU" dirty="0"/>
          </a:p>
          <a:p>
            <a:r>
              <a:rPr lang="en-US" dirty="0"/>
              <a:t>EROS,</a:t>
            </a:r>
            <a:endParaRPr lang="ru-RU" dirty="0"/>
          </a:p>
          <a:p>
            <a:r>
              <a:rPr lang="en-US" dirty="0"/>
              <a:t>RADARSAT 2</a:t>
            </a:r>
            <a:endParaRPr lang="ru-RU" dirty="0"/>
          </a:p>
          <a:p>
            <a:r>
              <a:rPr lang="ru-RU" dirty="0"/>
              <a:t>КАНОПУС-В</a:t>
            </a:r>
            <a:r>
              <a:rPr lang="en-US" dirty="0"/>
              <a:t>,</a:t>
            </a:r>
            <a:endParaRPr lang="ru-RU" dirty="0"/>
          </a:p>
          <a:p>
            <a:r>
              <a:rPr lang="en-US" dirty="0"/>
              <a:t>Deimos-1, IKONOS, World-View, </a:t>
            </a:r>
            <a:r>
              <a:rPr lang="en-US" dirty="0" err="1"/>
              <a:t>QuickBird</a:t>
            </a:r>
            <a:r>
              <a:rPr lang="en-US" dirty="0"/>
              <a:t>,</a:t>
            </a:r>
            <a:endParaRPr lang="ru-RU" dirty="0"/>
          </a:p>
          <a:p>
            <a:r>
              <a:rPr lang="en-US" dirty="0" err="1"/>
              <a:t>GeoEye</a:t>
            </a:r>
            <a:r>
              <a:rPr lang="en-US" dirty="0"/>
              <a:t>, TERRA, ALOS,</a:t>
            </a:r>
            <a:endParaRPr lang="ru-RU" dirty="0"/>
          </a:p>
          <a:p>
            <a:r>
              <a:rPr lang="en-US" dirty="0"/>
              <a:t>LANDSAT</a:t>
            </a:r>
            <a:r>
              <a:rPr lang="ru-RU" dirty="0"/>
              <a:t> и др. 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5A2D0F-FB1F-8945-8D53-CE6BD34F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2" y="1085554"/>
            <a:ext cx="3371850" cy="21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7E055-573E-DB43-B222-021235E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3C4FD-D6C7-224B-BA71-8F4F18730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8493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Типы данных</a:t>
            </a:r>
            <a:r>
              <a:rPr lang="ru-RU" dirty="0"/>
              <a:t>: оптические, радарные</a:t>
            </a:r>
          </a:p>
          <a:p>
            <a:pPr marL="0" indent="0">
              <a:buNone/>
            </a:pPr>
            <a:r>
              <a:rPr lang="ru-RU" b="1" dirty="0"/>
              <a:t>Режим съемки</a:t>
            </a:r>
            <a:r>
              <a:rPr lang="ru-RU" dirty="0"/>
              <a:t>: моно съёмка, стерео съёмка</a:t>
            </a:r>
          </a:p>
          <a:p>
            <a:pPr marL="0" indent="0">
              <a:buNone/>
            </a:pPr>
            <a:r>
              <a:rPr lang="ru-RU" b="1" dirty="0"/>
              <a:t>Спектральные каналы</a:t>
            </a:r>
            <a:r>
              <a:rPr lang="ru-RU" dirty="0"/>
              <a:t>: панхроматический, мультиспектральный, С-диапазон, </a:t>
            </a:r>
            <a:r>
              <a:rPr lang="en-US" dirty="0"/>
              <a:t>X-</a:t>
            </a:r>
            <a:r>
              <a:rPr lang="ru-RU" dirty="0"/>
              <a:t>диапазон</a:t>
            </a:r>
          </a:p>
          <a:p>
            <a:pPr marL="0" indent="0">
              <a:buNone/>
            </a:pPr>
            <a:r>
              <a:rPr lang="ru-RU" b="1" dirty="0"/>
              <a:t>Пространственное разрешение</a:t>
            </a:r>
            <a:r>
              <a:rPr lang="ru-RU" dirty="0"/>
              <a:t>: сверхвысокое, высокое, низкое </a:t>
            </a:r>
          </a:p>
        </p:txBody>
      </p:sp>
    </p:spTree>
    <p:extLst>
      <p:ext uri="{BB962C8B-B14F-4D97-AF65-F5344CB8AC3E}">
        <p14:creationId xmlns:p14="http://schemas.microsoft.com/office/powerpoint/2010/main" val="293929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EC56E-299B-9840-8BDC-04D38798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157FE-71C1-C941-8E62-229E7DC74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3994FE-109C-4A4D-858D-C2876943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27" y="1066800"/>
            <a:ext cx="10826972" cy="54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77E67-533A-244C-951C-5AEA148B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4"/>
            <a:ext cx="10131425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CD8FBC-4658-2841-A9D2-0E40B87B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800" dirty="0"/>
              <a:t>Все рассмотренные сервисы предоставляют снимки дистанционного зондирования Земли в высоком и сверх высоком качестве в различных диапазонах и в различных форматах.</a:t>
            </a:r>
          </a:p>
          <a:p>
            <a:r>
              <a:rPr lang="ru-RU" sz="2800" dirty="0"/>
              <a:t>В зависимости от разрешения можно будет приобрести снимки за плату или же бесплатно.</a:t>
            </a:r>
          </a:p>
          <a:p>
            <a:r>
              <a:rPr lang="ru-RU" sz="2800" dirty="0"/>
              <a:t>Разные сервисы могут использовать снимки с одни и тех же спутников ДЗЗ, таким образом среди вышерассмотренных источников нет сильных различий и можно выбрать тот, который может предоставить данные ДЗЗ за оптимальные время и средства.</a:t>
            </a:r>
          </a:p>
        </p:txBody>
      </p:sp>
    </p:spTree>
    <p:extLst>
      <p:ext uri="{BB962C8B-B14F-4D97-AF65-F5344CB8AC3E}">
        <p14:creationId xmlns:p14="http://schemas.microsoft.com/office/powerpoint/2010/main" val="230242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66899-74D6-3943-94D6-8CAF7800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Подробнее про </a:t>
            </a:r>
            <a:r>
              <a:rPr lang="en-US" dirty="0"/>
              <a:t>Sentinel-HUB (EO BROWSER)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8F3FAB-0B94-8549-AB6F-AA4C874A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399" y="2142067"/>
            <a:ext cx="665479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Параметры поиска снимков ДЗЗ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50E0CB-FCFA-764D-85CB-41F92E14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2" y="1854200"/>
            <a:ext cx="313516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A12-4E9D-7E4E-86C7-9CDB152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2B2FEC-D2E5-B745-8485-AD4D4155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00" y="2142067"/>
            <a:ext cx="6067426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Результаты поиска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D6EAE4-71BB-FC4C-9131-B19E837E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609600"/>
            <a:ext cx="3645358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9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0353C-881F-084B-B4C9-42FFC6E9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7490F0-322A-AF48-A504-CC7C88A6A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0" y="2142067"/>
            <a:ext cx="6296026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Настройки визуализации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F69DC2-F991-FA4E-834B-264FF4FF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99066"/>
            <a:ext cx="3274264" cy="4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8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1281E-AE37-B44A-BD9F-C5628E51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5B4683-8A84-AF4A-9700-00E359F64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974960"/>
            <a:ext cx="3595165" cy="5273440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B3A69ED-744C-4540-8768-588C4E676388}"/>
              </a:ext>
            </a:extLst>
          </p:cNvPr>
          <p:cNvSpPr txBox="1">
            <a:spLocks/>
          </p:cNvSpPr>
          <p:nvPr/>
        </p:nvSpPr>
        <p:spPr>
          <a:xfrm>
            <a:off x="4521200" y="2142067"/>
            <a:ext cx="629602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/>
              <a:t>Выберем для отображения: нормализованный разностный вегетационный индекс</a:t>
            </a:r>
          </a:p>
        </p:txBody>
      </p:sp>
    </p:spTree>
    <p:extLst>
      <p:ext uri="{BB962C8B-B14F-4D97-AF65-F5344CB8AC3E}">
        <p14:creationId xmlns:p14="http://schemas.microsoft.com/office/powerpoint/2010/main" val="23483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B1BC5-EC03-4A42-9B23-790883A2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USGS EARTH EXPLORER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863AE-81E0-6942-B064-FEFDF76CB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Страна: США</a:t>
            </a:r>
          </a:p>
          <a:p>
            <a:r>
              <a:rPr lang="ru-RU" dirty="0"/>
              <a:t>Адрес: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https://earthexplorer.usgs.gov/</a:t>
            </a:r>
            <a:endParaRPr lang="ru-RU" dirty="0"/>
          </a:p>
          <a:p>
            <a:r>
              <a:rPr lang="ru-RU" dirty="0"/>
              <a:t>Космические аппараты: </a:t>
            </a:r>
          </a:p>
          <a:p>
            <a:r>
              <a:rPr lang="ru-RU" dirty="0" err="1"/>
              <a:t>Terra</a:t>
            </a:r>
            <a:r>
              <a:rPr lang="ru-RU" dirty="0"/>
              <a:t>, Aqua,IKONOS-2, Sentinel-2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r>
              <a:rPr lang="ru-RU" dirty="0"/>
              <a:t>Resourcesat-1</a:t>
            </a:r>
            <a:r>
              <a:rPr lang="en-US" dirty="0"/>
              <a:t>,</a:t>
            </a:r>
            <a:r>
              <a:rPr lang="ru-RU" dirty="0"/>
              <a:t> OrbView-3 и др.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A02537-6682-A24B-9B86-F8E9B18D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3" y="1090581"/>
            <a:ext cx="5322272" cy="19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1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8338D-C17C-BC4C-9456-F87E148B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12E801-E8CE-8E4C-8351-0AABFD3E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02" y="1531938"/>
            <a:ext cx="9485621" cy="4716462"/>
          </a:xfrm>
        </p:spPr>
      </p:pic>
    </p:spTree>
    <p:extLst>
      <p:ext uri="{BB962C8B-B14F-4D97-AF65-F5344CB8AC3E}">
        <p14:creationId xmlns:p14="http://schemas.microsoft.com/office/powerpoint/2010/main" val="4729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2A064-1CA5-4E42-87F5-B94EC647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8FE2CE-BE32-4C4C-B624-4AF350994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774" y="2141538"/>
            <a:ext cx="7309476" cy="3649662"/>
          </a:xfrm>
        </p:spPr>
      </p:pic>
    </p:spTree>
    <p:extLst>
      <p:ext uri="{BB962C8B-B14F-4D97-AF65-F5344CB8AC3E}">
        <p14:creationId xmlns:p14="http://schemas.microsoft.com/office/powerpoint/2010/main" val="257510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A638B-D9CE-9D48-B8BA-4A370625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того чтобы скачать снимок ДЗЗ нужно зарегистрироваться в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4FB2F3-D0DD-A54E-AF5B-8AA992922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918" y="2141538"/>
            <a:ext cx="4493189" cy="3649662"/>
          </a:xfrm>
        </p:spPr>
      </p:pic>
    </p:spTree>
    <p:extLst>
      <p:ext uri="{BB962C8B-B14F-4D97-AF65-F5344CB8AC3E}">
        <p14:creationId xmlns:p14="http://schemas.microsoft.com/office/powerpoint/2010/main" val="163517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B290F-D530-5546-B7C0-A043E8F6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B0B7CC-0080-9741-9B6B-CF6D135B0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14" y="838200"/>
            <a:ext cx="9862972" cy="5181600"/>
          </a:xfrm>
        </p:spPr>
      </p:pic>
    </p:spTree>
    <p:extLst>
      <p:ext uri="{BB962C8B-B14F-4D97-AF65-F5344CB8AC3E}">
        <p14:creationId xmlns:p14="http://schemas.microsoft.com/office/powerpoint/2010/main" val="289767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3F56-9709-CE45-B108-92A1EA03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54DF5-C916-6F43-BB95-E00F36B4D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/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1413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60B98-7170-1E4A-AEC7-8EEE73CB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3B6EDE-3DE1-BC47-9EA6-2BD7A6962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Типы данных</a:t>
            </a:r>
            <a:r>
              <a:rPr lang="ru-RU" dirty="0"/>
              <a:t>: оптические</a:t>
            </a:r>
          </a:p>
          <a:p>
            <a:pPr marL="0" indent="0">
              <a:buNone/>
            </a:pPr>
            <a:r>
              <a:rPr lang="ru-RU" b="1" dirty="0"/>
              <a:t>Режим съемки</a:t>
            </a:r>
            <a:r>
              <a:rPr lang="ru-RU" dirty="0"/>
              <a:t>: моно съёмка, стерео съёмка</a:t>
            </a:r>
          </a:p>
          <a:p>
            <a:pPr marL="0" indent="0">
              <a:buNone/>
            </a:pPr>
            <a:r>
              <a:rPr lang="ru-RU" b="1" dirty="0"/>
              <a:t>Спектральные каналы</a:t>
            </a:r>
            <a:r>
              <a:rPr lang="ru-RU" dirty="0"/>
              <a:t>: панхроматический, мультиспектральный, С-диапазон, </a:t>
            </a:r>
            <a:r>
              <a:rPr lang="en-US" dirty="0"/>
              <a:t>X-</a:t>
            </a:r>
            <a:r>
              <a:rPr lang="ru-RU" dirty="0"/>
              <a:t>диапазон</a:t>
            </a:r>
          </a:p>
          <a:p>
            <a:pPr marL="0" indent="0">
              <a:buNone/>
            </a:pPr>
            <a:r>
              <a:rPr lang="ru-RU" b="1" dirty="0"/>
              <a:t>Пространственное разрешение</a:t>
            </a:r>
            <a:r>
              <a:rPr lang="ru-RU" dirty="0"/>
              <a:t>: сверхвысокое, высокое, низкое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1FA053-01CA-B34A-96FC-C123D3CC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268" y="819453"/>
            <a:ext cx="5278931" cy="2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6349C-F3CC-5946-8E5E-3B33A2BD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350A3-9955-B342-B2B2-3E427858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9B1C5-ACA5-4D40-B17C-23C3DC1D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3" y="1794374"/>
            <a:ext cx="9194800" cy="4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1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09E39A-30CD-5742-8CD8-B969C174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LANDVIEWER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AC56F-1BA1-3546-8136-DA15BAAA3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Страна: США</a:t>
            </a:r>
          </a:p>
          <a:p>
            <a:r>
              <a:rPr lang="ru-RU" dirty="0"/>
              <a:t>Адрес: </a:t>
            </a:r>
            <a:r>
              <a:rPr lang="ru-RU" dirty="0">
                <a:hlinkClick r:id="rId2"/>
              </a:rPr>
              <a:t>https://eos.com/landviewer</a:t>
            </a:r>
            <a:endParaRPr lang="ru-RU" dirty="0"/>
          </a:p>
          <a:p>
            <a:r>
              <a:rPr lang="ru-RU" dirty="0"/>
              <a:t>Космические аппараты:</a:t>
            </a:r>
          </a:p>
          <a:p>
            <a:r>
              <a:rPr lang="ru-RU" dirty="0" err="1"/>
              <a:t>Landsat</a:t>
            </a:r>
            <a:r>
              <a:rPr lang="ru-RU" dirty="0"/>
              <a:t> 7-8, Sentinel-1 и 2, CBERS-4, MODIS,</a:t>
            </a:r>
          </a:p>
          <a:p>
            <a:r>
              <a:rPr lang="en-US" dirty="0"/>
              <a:t>SPOT 5-7, Pleiades-1, Kompsat-2, 3, 3A,</a:t>
            </a:r>
            <a:endParaRPr lang="ru-RU" dirty="0"/>
          </a:p>
          <a:p>
            <a:r>
              <a:rPr lang="en-US" dirty="0"/>
              <a:t>SuperView-1;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4A8244-896A-4C4D-9D16-55575901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3" y="2142067"/>
            <a:ext cx="5403618" cy="30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3DD9C-BD92-D242-9E3C-F6927881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4C7DAB-F7BE-754A-904F-771EE620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Пространственное разрешение достигает 40 см на пиксель. </a:t>
            </a:r>
          </a:p>
          <a:p>
            <a:r>
              <a:rPr lang="ru-RU" dirty="0"/>
              <a:t>Формат JPEG, KMZ или </a:t>
            </a:r>
            <a:r>
              <a:rPr lang="ru-RU" dirty="0" err="1"/>
              <a:t>GeoTIFF</a:t>
            </a:r>
            <a:r>
              <a:rPr lang="ru-RU" dirty="0"/>
              <a:t>.</a:t>
            </a:r>
          </a:p>
          <a:p>
            <a:r>
              <a:rPr lang="ru-RU" dirty="0"/>
              <a:t>Более 20 стандартных комбинаций диапазонов и индексов, таких как NDV</a:t>
            </a:r>
            <a:r>
              <a:rPr lang="en-US" dirty="0"/>
              <a:t>I </a:t>
            </a:r>
            <a:r>
              <a:rPr lang="ru-RU" dirty="0"/>
              <a:t>и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93146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268D2-5F0B-074D-8353-67C6A6D8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NDVI (</a:t>
            </a:r>
            <a:r>
              <a:rPr lang="en" dirty="0"/>
              <a:t>Normalized Difference Vegetation Index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2B8C9-9020-C140-BEB8-1763FB8C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512733"/>
          </a:xfrm>
        </p:spPr>
        <p:txBody>
          <a:bodyPr>
            <a:normAutofit/>
          </a:bodyPr>
          <a:lstStyle/>
          <a:p>
            <a:r>
              <a:rPr lang="ru-RU" sz="2000" dirty="0"/>
              <a:t>Нормализованный разностный вегетационный индекс - это графический индикатор, который можно использовать для анализа измерений дистанционного зондирования, показывающая, содержит ли наблюдаемая цель живую зеленую растительность или нет.</a:t>
            </a:r>
          </a:p>
        </p:txBody>
      </p:sp>
    </p:spTree>
    <p:extLst>
      <p:ext uri="{BB962C8B-B14F-4D97-AF65-F5344CB8AC3E}">
        <p14:creationId xmlns:p14="http://schemas.microsoft.com/office/powerpoint/2010/main" val="87503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608C9-E051-C043-98CF-49E48300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86B670-F7FB-8341-BC12-2A11DC19B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BFCE54-8FEB-F14D-81E9-44854E8B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32" y="1640416"/>
            <a:ext cx="9291962" cy="46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2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49791-805D-BF41-87D7-74A4E26B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SENTINEL HUB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2FB730-39CD-8340-AD96-075F3316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Страна: ЕС</a:t>
            </a:r>
          </a:p>
          <a:p>
            <a:r>
              <a:rPr lang="ru-RU" dirty="0"/>
              <a:t>Адрес: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apps.sentinel-hub.com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/sentinel-playground</a:t>
            </a:r>
            <a:endParaRPr lang="ru-RU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ru-RU" dirty="0"/>
              <a:t>Космические аппараты:</a:t>
            </a:r>
          </a:p>
          <a:p>
            <a:r>
              <a:rPr lang="en-US" dirty="0"/>
              <a:t>Landsat 5-7,8, MODIS, </a:t>
            </a:r>
          </a:p>
          <a:p>
            <a:r>
              <a:rPr lang="en-US" dirty="0"/>
              <a:t>Envisat </a:t>
            </a:r>
            <a:r>
              <a:rPr lang="en-US" dirty="0" err="1"/>
              <a:t>Meris</a:t>
            </a:r>
            <a:r>
              <a:rPr lang="en-US" dirty="0"/>
              <a:t>, </a:t>
            </a:r>
            <a:r>
              <a:rPr lang="en-US" dirty="0" err="1"/>
              <a:t>Proba</a:t>
            </a:r>
            <a:r>
              <a:rPr lang="en-US" dirty="0"/>
              <a:t>-V,  GIBS products</a:t>
            </a:r>
          </a:p>
          <a:p>
            <a:r>
              <a:rPr lang="en" dirty="0"/>
              <a:t>Sentinel-2,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7FB87-454A-7945-83D7-B9F4CD74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8" y="-1062567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96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{F3342C9A-63DD-CE42-9504-96490AE9D423}tf10001058</Template>
  <TotalTime>297</TotalTime>
  <Words>432</Words>
  <Application>Microsoft Macintosh PowerPoint</Application>
  <PresentationFormat>Широкоэкранный</PresentationFormat>
  <Paragraphs>67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Небесная</vt:lpstr>
      <vt:lpstr>ресурсы, аккумулирующих данные дистанционного зондирования Земли </vt:lpstr>
      <vt:lpstr>USGS EARTH EXPLORER</vt:lpstr>
      <vt:lpstr>характеристики</vt:lpstr>
      <vt:lpstr>Интерфейс</vt:lpstr>
      <vt:lpstr>LANDVIEWER</vt:lpstr>
      <vt:lpstr>характеристики</vt:lpstr>
      <vt:lpstr>NDVI (Normalized Difference Vegetation Index)</vt:lpstr>
      <vt:lpstr>Презентация PowerPoint</vt:lpstr>
      <vt:lpstr>SENTINEL HUB</vt:lpstr>
      <vt:lpstr>характеристики</vt:lpstr>
      <vt:lpstr>Презентация PowerPoint</vt:lpstr>
      <vt:lpstr>СКАНЕКС</vt:lpstr>
      <vt:lpstr>характеристики</vt:lpstr>
      <vt:lpstr>Презентация PowerPoint</vt:lpstr>
      <vt:lpstr>Заключение</vt:lpstr>
      <vt:lpstr>Подробнее про Sentinel-HUB (EO BROWSER)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того чтобы скачать снимок ДЗЗ нужно зарегистрироваться в система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СПУТНИКИ ДЗЗ США</dc:title>
  <dc:creator>Microsoft Office User</dc:creator>
  <cp:lastModifiedBy>Microsoft Office User</cp:lastModifiedBy>
  <cp:revision>38</cp:revision>
  <dcterms:created xsi:type="dcterms:W3CDTF">2019-09-12T08:33:54Z</dcterms:created>
  <dcterms:modified xsi:type="dcterms:W3CDTF">2019-09-19T12:09:58Z</dcterms:modified>
</cp:coreProperties>
</file>